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210150a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210150a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210150a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210150a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10150a6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10150a6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75" y="152400"/>
            <a:ext cx="57720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824" y="-195487"/>
            <a:ext cx="3113151" cy="553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275" y="-306125"/>
            <a:ext cx="4307576" cy="55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78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4.googleusercontent.com/DoGd_cVsI90nqAa2ZdsYzj_pQ3-qd5MVhRMoD7A9113oCtyYLAyr2cKoBU0KDmwvsu8tOdwRBVgsqM5jF3NJnZGj9QI71QowuSogRppAeT-3FjOrN3Bz5VmBzzIbdKz2sk0kB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" y="153554"/>
            <a:ext cx="8089141" cy="47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412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Wagner, Tyler</cp:lastModifiedBy>
  <cp:revision>1</cp:revision>
  <dcterms:modified xsi:type="dcterms:W3CDTF">2020-06-27T22:42:36Z</dcterms:modified>
</cp:coreProperties>
</file>